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4"/>
  </p:handoutMasterIdLst>
  <p:sldIdLst>
    <p:sldId id="272" r:id="rId2"/>
    <p:sldId id="273" r:id="rId3"/>
    <p:sldId id="274" r:id="rId4"/>
    <p:sldId id="257" r:id="rId5"/>
    <p:sldId id="270" r:id="rId6"/>
    <p:sldId id="264" r:id="rId7"/>
    <p:sldId id="275" r:id="rId8"/>
    <p:sldId id="276" r:id="rId9"/>
    <p:sldId id="277" r:id="rId10"/>
    <p:sldId id="278" r:id="rId11"/>
    <p:sldId id="279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0743" autoAdjust="0"/>
  </p:normalViewPr>
  <p:slideViewPr>
    <p:cSldViewPr snapToGrid="0" snapToObjects="1">
      <p:cViewPr>
        <p:scale>
          <a:sx n="104" d="100"/>
          <a:sy n="104" d="100"/>
        </p:scale>
        <p:origin x="-182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21007-E81A-4591-96A7-CBB769625F09}" type="datetimeFigureOut">
              <a:rPr lang="en-AU" smtClean="0"/>
              <a:t>14/02/2016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FF445-F732-4DCA-8218-213C9FB186B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4776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83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08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4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1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5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2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9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4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BDA1E-52A6-3941-AD53-003EEF243891}" type="datetimeFigureOut">
              <a:rPr lang="en-US" smtClean="0"/>
              <a:t>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303F-865A-7648-B1E0-174F2A9A2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2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pic>
        <p:nvPicPr>
          <p:cNvPr id="3993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9050" y="0"/>
            <a:ext cx="9163050" cy="6872288"/>
          </a:xfrm>
        </p:spPr>
      </p:pic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1547813" y="692150"/>
            <a:ext cx="60134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5000">
                <a:solidFill>
                  <a:schemeClr val="bg1"/>
                </a:solidFill>
                <a:latin typeface="Nevis" pitchFamily="2" charset="0"/>
              </a:rPr>
              <a:t>T A L K I N 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5000">
                <a:solidFill>
                  <a:schemeClr val="bg1"/>
                </a:solidFill>
                <a:latin typeface="Nevis" pitchFamily="2" charset="0"/>
              </a:rPr>
              <a:t>C H U R C H</a:t>
            </a:r>
          </a:p>
        </p:txBody>
      </p:sp>
    </p:spTree>
    <p:extLst>
      <p:ext uri="{BB962C8B-B14F-4D97-AF65-F5344CB8AC3E}">
        <p14:creationId xmlns:p14="http://schemas.microsoft.com/office/powerpoint/2010/main" val="24716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088" y="1289303"/>
            <a:ext cx="8424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/>
              <a:t>5 You prepare a table before me</a:t>
            </a:r>
          </a:p>
          <a:p>
            <a:r>
              <a:rPr lang="en-AU" sz="2800" i="1" dirty="0"/>
              <a:t>    in the presence of my enemies.</a:t>
            </a:r>
          </a:p>
          <a:p>
            <a:r>
              <a:rPr lang="en-AU" sz="2800" i="1" dirty="0"/>
              <a:t>You anoint my head with oil;</a:t>
            </a:r>
          </a:p>
          <a:p>
            <a:r>
              <a:rPr lang="en-AU" sz="2800" i="1" dirty="0"/>
              <a:t>    my cup overflows</a:t>
            </a:r>
            <a:r>
              <a:rPr lang="en-AU" sz="2800" i="1" dirty="0" smtClean="0"/>
              <a:t>.</a:t>
            </a:r>
          </a:p>
          <a:p>
            <a:endParaRPr lang="en-AU" sz="2800" i="1" dirty="0" smtClean="0"/>
          </a:p>
          <a:p>
            <a:r>
              <a:rPr lang="en-AU" sz="2800" i="1" dirty="0"/>
              <a:t>6 Surely your goodness and love will follow me</a:t>
            </a:r>
          </a:p>
          <a:p>
            <a:r>
              <a:rPr lang="en-AU" sz="2800" i="1" dirty="0"/>
              <a:t>    all the days of my life,</a:t>
            </a:r>
          </a:p>
          <a:p>
            <a:r>
              <a:rPr lang="en-AU" sz="2800" i="1" dirty="0"/>
              <a:t>and I will dwell in the house of the Lord forever.</a:t>
            </a:r>
          </a:p>
          <a:p>
            <a:endParaRPr lang="en-AU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883664" y="369326"/>
            <a:ext cx="492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/>
              <a:t>Psalm 23</a:t>
            </a:r>
            <a:endParaRPr lang="en-AU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64" y="4992623"/>
            <a:ext cx="2464308" cy="1641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78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088" y="1289303"/>
            <a:ext cx="8424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“What is the greatest challenge or concern that you are currently facing?” </a:t>
            </a:r>
            <a:endParaRPr lang="en-A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883664" y="369326"/>
            <a:ext cx="492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/>
              <a:t>SO WHAT?</a:t>
            </a:r>
            <a:endParaRPr lang="en-AU" sz="3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83" y="2243410"/>
            <a:ext cx="3010281" cy="301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72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4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9375"/>
            <a:ext cx="8208962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4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AU" dirty="0"/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6" t="7325" r="37090" b="55860"/>
          <a:stretch/>
        </p:blipFill>
        <p:spPr bwMode="auto">
          <a:xfrm>
            <a:off x="519156" y="786383"/>
            <a:ext cx="8167644" cy="480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8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0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088" y="1289303"/>
            <a:ext cx="84246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 smtClean="0"/>
              <a:t>A </a:t>
            </a:r>
            <a:r>
              <a:rPr lang="en-AU" sz="2800" i="1" dirty="0"/>
              <a:t>psalm of David</a:t>
            </a:r>
            <a:r>
              <a:rPr lang="en-AU" sz="2800" i="1" dirty="0" smtClean="0"/>
              <a:t>.</a:t>
            </a:r>
            <a:endParaRPr lang="en-AU" sz="2800" i="1" dirty="0" smtClean="0"/>
          </a:p>
          <a:p>
            <a:r>
              <a:rPr lang="en-AU" sz="2800" i="1" dirty="0" smtClean="0"/>
              <a:t>1 </a:t>
            </a:r>
            <a:r>
              <a:rPr lang="en-AU" sz="2800" i="1" dirty="0"/>
              <a:t>The Lord is my shepherd, I lack nothing</a:t>
            </a:r>
            <a:r>
              <a:rPr lang="en-AU" sz="2800" i="1" dirty="0" smtClean="0"/>
              <a:t>.</a:t>
            </a:r>
          </a:p>
          <a:p>
            <a:endParaRPr lang="en-AU" sz="2800" i="1" dirty="0"/>
          </a:p>
          <a:p>
            <a:endParaRPr lang="en-AU" sz="2800" i="1" dirty="0" smtClean="0"/>
          </a:p>
          <a:p>
            <a:endParaRPr lang="en-AU" sz="2800" i="1" dirty="0"/>
          </a:p>
          <a:p>
            <a:endParaRPr lang="en-AU" sz="2800" i="1" dirty="0" smtClean="0"/>
          </a:p>
          <a:p>
            <a:endParaRPr lang="en-AU" sz="2800" i="1" dirty="0" smtClean="0"/>
          </a:p>
          <a:p>
            <a:endParaRPr lang="en-AU" sz="2800" i="1" dirty="0" smtClean="0"/>
          </a:p>
          <a:p>
            <a:r>
              <a:rPr lang="en-AU" sz="2800" i="1" dirty="0" smtClean="0"/>
              <a:t>John </a:t>
            </a:r>
            <a:r>
              <a:rPr lang="en-AU" sz="2800" i="1" dirty="0"/>
              <a:t>10:11 “I am the good shepherd.  The good shepherd lays down his life for the </a:t>
            </a:r>
            <a:r>
              <a:rPr lang="en-AU" sz="2800" i="1" dirty="0" smtClean="0"/>
              <a:t>sheep.”</a:t>
            </a:r>
            <a:endParaRPr lang="en-AU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883664" y="369326"/>
            <a:ext cx="492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/>
              <a:t>Psalm 23</a:t>
            </a:r>
            <a:endParaRPr lang="en-A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32" y="2436979"/>
            <a:ext cx="3154680" cy="2105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1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088" y="1289303"/>
            <a:ext cx="8424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/>
              <a:t>2 He makes me lie down in green pastures,</a:t>
            </a:r>
          </a:p>
          <a:p>
            <a:r>
              <a:rPr lang="en-AU" sz="2800" i="1" dirty="0"/>
              <a:t>he leads me beside quiet waters,</a:t>
            </a:r>
          </a:p>
          <a:p>
            <a:endParaRPr lang="en-AU" sz="2800" i="1" dirty="0" smtClean="0"/>
          </a:p>
          <a:p>
            <a:r>
              <a:rPr lang="en-AU" sz="2800" i="1" dirty="0" smtClean="0"/>
              <a:t>3 </a:t>
            </a:r>
            <a:r>
              <a:rPr lang="en-AU" sz="2800" i="1" dirty="0"/>
              <a:t>he refreshes my soul.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3664" y="369326"/>
            <a:ext cx="492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/>
              <a:t>Psalm 23</a:t>
            </a:r>
            <a:endParaRPr lang="en-A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0" y="3200400"/>
            <a:ext cx="3523488" cy="2642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5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088" y="1289303"/>
            <a:ext cx="8424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 smtClean="0"/>
              <a:t>3b He </a:t>
            </a:r>
            <a:r>
              <a:rPr lang="en-AU" sz="2800" i="1" dirty="0"/>
              <a:t>guides me along the right paths</a:t>
            </a:r>
          </a:p>
          <a:p>
            <a:r>
              <a:rPr lang="en-AU" sz="2800" i="1" dirty="0"/>
              <a:t>    for his name’s sake.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3664" y="369326"/>
            <a:ext cx="492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/>
              <a:t>Psalm 23</a:t>
            </a:r>
            <a:endParaRPr lang="en-AU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44" y="2529275"/>
            <a:ext cx="4486656" cy="2994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6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088" y="1289303"/>
            <a:ext cx="8424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/>
              <a:t>4 Even though I walk</a:t>
            </a:r>
          </a:p>
          <a:p>
            <a:r>
              <a:rPr lang="en-AU" sz="2800" i="1" dirty="0"/>
              <a:t>    through the darkest valley,[a]</a:t>
            </a:r>
          </a:p>
          <a:p>
            <a:r>
              <a:rPr lang="en-AU" sz="2800" i="1" dirty="0"/>
              <a:t>I will fear no evil,</a:t>
            </a:r>
          </a:p>
          <a:p>
            <a:r>
              <a:rPr lang="en-AU" sz="2800" i="1" dirty="0"/>
              <a:t>    for you are with me;</a:t>
            </a:r>
          </a:p>
          <a:p>
            <a:r>
              <a:rPr lang="en-AU" sz="2800" i="1" dirty="0"/>
              <a:t>your rod and your staff,</a:t>
            </a:r>
          </a:p>
          <a:p>
            <a:r>
              <a:rPr lang="en-AU" sz="2800" i="1" dirty="0"/>
              <a:t>    they comfort me.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3664" y="369326"/>
            <a:ext cx="492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/>
              <a:t>Psalm 23</a:t>
            </a:r>
            <a:endParaRPr lang="en-A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04" y="526352"/>
            <a:ext cx="2600388" cy="489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7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206</Words>
  <Application>Microsoft Office PowerPoint</Application>
  <PresentationFormat>On-screen Show (4:3)</PresentationFormat>
  <Paragraphs>38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Griffiths</dc:creator>
  <cp:lastModifiedBy>Rod Thom</cp:lastModifiedBy>
  <cp:revision>26</cp:revision>
  <cp:lastPrinted>2016-02-13T23:31:24Z</cp:lastPrinted>
  <dcterms:created xsi:type="dcterms:W3CDTF">2015-12-31T03:45:01Z</dcterms:created>
  <dcterms:modified xsi:type="dcterms:W3CDTF">2016-02-13T23:35:58Z</dcterms:modified>
</cp:coreProperties>
</file>